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41E6BF9E07884DAE09FA1C2CFFBB21" ma:contentTypeVersion="4" ma:contentTypeDescription="Create a new document." ma:contentTypeScope="" ma:versionID="9226ed5661e89ec3b203bc378518c048">
  <xsd:schema xmlns:xsd="http://www.w3.org/2001/XMLSchema" xmlns:xs="http://www.w3.org/2001/XMLSchema" xmlns:p="http://schemas.microsoft.com/office/2006/metadata/properties" xmlns:ns2="aeadff01-e6eb-4b5f-bad4-e0d97e2c6578" targetNamespace="http://schemas.microsoft.com/office/2006/metadata/properties" ma:root="true" ma:fieldsID="d121c57de8f54f6100674e04fe8d0fd5" ns2:_="">
    <xsd:import namespace="aeadff01-e6eb-4b5f-bad4-e0d97e2c65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dff01-e6eb-4b5f-bad4-e0d97e2c65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F5ED95-17FC-4BC6-A2D8-B15B03F8ED9C}"/>
</file>

<file path=customXml/itemProps2.xml><?xml version="1.0" encoding="utf-8"?>
<ds:datastoreItem xmlns:ds="http://schemas.openxmlformats.org/officeDocument/2006/customXml" ds:itemID="{CDD8B28B-C35F-4A2D-BB44-FF55BAA2DD70}"/>
</file>

<file path=customXml/itemProps3.xml><?xml version="1.0" encoding="utf-8"?>
<ds:datastoreItem xmlns:ds="http://schemas.openxmlformats.org/officeDocument/2006/customXml" ds:itemID="{7133EB46-5407-4B02-8803-9AA4E01A5E0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2025-02-12T00:02:58Z</dcterms:created>
  <dcterms:modified xsi:type="dcterms:W3CDTF">2025-02-12T00:03:00Z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0x0101005B41E6BF9E07884DAE09FA1C2CFFBB21</vt:lpwstr>
  </property>
</Properties>
</file>